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7" d="100"/>
          <a:sy n="47" d="100"/>
        </p:scale>
        <p:origin x="14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5BC-FB74-7640-C799-431296C5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CA4F5-F1B8-404B-B9B6-0A3ABF776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C2E8F-D26E-F6F9-33AC-F52C3B38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EB9D1-51BF-7F50-1CC3-BB275D33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0C056-DAFD-A42E-8BE6-0443E770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21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5C57-DC4A-DEF2-A909-FA42D6C6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8F747-65CE-FCBF-9008-70B256D1F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80D9F-1A3C-89DB-C9BE-98A1625C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6E8-D105-93EC-10C3-211621D1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1A64B-906B-EF2C-C729-9F42733B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6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E152FE-22EC-805C-3C69-F397D88E3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E7924-E4E8-9A67-3E82-A9278A081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3CFC0-279B-876A-07B0-0F471436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7B713-0716-550F-7CA4-AB24F70C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3E860-1A51-5424-39D4-B4DE8181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1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3D35-BD12-0F0D-3A62-D86F45D9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F0047-DB73-51E8-5390-4EFB7EF9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A2350-BDE9-6454-0148-CF41F8DC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5B010-1DCA-5355-1ECE-DD75A1AC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9E44-DD33-EBCF-C4C8-D4CD06CC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37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B421-E914-35CF-858B-D2990768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24679-3B84-14E0-73CA-066691E7E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A3C7A-8479-466A-2316-3B45344E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94BBD-278D-9D08-4CD1-C88C1F78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8B623-2D71-D17B-4D80-D4853E0B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89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C9F1-0E00-CC47-5D3E-5E884121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A3F1-3E67-D7D0-D096-56EDC8FB6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714B8-BBD1-BDE0-ADA8-81BEA5901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77B27-1D18-331F-6E95-C809DFFE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3D158-710A-F1CA-430B-4D05FBF0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B39C0-8802-BEE3-D55F-25C9CD65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2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E2D8C-491F-9913-B4A1-38E1DFAC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647A7-D0D7-3147-6220-E5D269622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41B9E-7435-9D0A-AC2C-54B6D182E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51FBFB-EE57-9670-FC03-64D61858F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3D1F9-EDAE-D18F-F6C5-90E2935D7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9307-1160-6166-B6C0-610692AD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FC6D3-519E-E320-193F-52FFE403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36308-B3B7-FBB1-9D6F-AE95A4C2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97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1FB9-4695-E2E5-188E-1045021D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9DCE1E-CF92-8EA1-3E2D-4A8A1B86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89553-0FF1-E7F2-5AA9-DE023000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69464-97B6-3AE4-1FDB-A00FB6A6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3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E672A-5DC3-FE4F-7851-4813D94A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A9C08-8B4A-BFD1-A433-22633286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6B7F7-D48B-3762-1EAF-6253C008E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24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452D-4B74-A547-D17F-E4716E7E2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43840-7263-3B40-4B2E-DE7FF828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D38A3-CD78-7FE6-AF3B-ACA8743BD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E489A-0C02-0B61-C11C-59B432481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45F41-4290-629B-E866-C2FA2E40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3890-0141-AE57-65E4-D4BD68D2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82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07BB-FCCC-0854-8985-26E89D0F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C88DC-B1B7-EF7E-DCF7-0626EE99A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521BB-665B-C79F-15D6-DEDEF04DA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867E5-5355-301E-113D-201835919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69C3A-9D58-365E-2131-7F79D55E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FDBCA-F5E7-79DE-9EE6-C1B4D996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05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9089B0-5953-4EB9-CDF7-39ED9C42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42D9F-B3FC-207B-F54F-615A0B1E3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252E3-8973-7AD9-2E51-3B67A84D2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7E0D9-17E7-45C5-8AC3-8E0B014F14B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CB85E-8814-7007-568F-9CEE9D10B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1AD37-A93A-B82E-0D38-2DBBF9FCA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88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65758024/art-deco-style-border-in-css" TargetMode="External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4787CB-2B3C-2EBF-FAC1-846FD66A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50" y="0"/>
            <a:ext cx="915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5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F0AF2C-C82E-8B81-3748-D9912D6C7C9E}"/>
              </a:ext>
            </a:extLst>
          </p:cNvPr>
          <p:cNvSpPr/>
          <p:nvPr/>
        </p:nvSpPr>
        <p:spPr>
          <a:xfrm>
            <a:off x="-105878" y="0"/>
            <a:ext cx="1229787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D74FD-9B50-55AF-125E-7587702A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78" y="4701209"/>
            <a:ext cx="3316217" cy="2105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19B01-C854-BE4F-6944-22949E29A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72" t="20394" r="27792" b="45890"/>
          <a:stretch/>
        </p:blipFill>
        <p:spPr>
          <a:xfrm>
            <a:off x="4780374" y="1818861"/>
            <a:ext cx="2544986" cy="3473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0F34B-5C97-7095-096B-BF5FB3207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339" y="129076"/>
            <a:ext cx="5151566" cy="1560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8D3A85-66C7-B9A9-2253-58E8E35ED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339" y="4701209"/>
            <a:ext cx="3316511" cy="21093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FE01AF-78AE-AB65-5F71-C054BFBC577B}"/>
              </a:ext>
            </a:extLst>
          </p:cNvPr>
          <p:cNvSpPr/>
          <p:nvPr/>
        </p:nvSpPr>
        <p:spPr>
          <a:xfrm>
            <a:off x="477520" y="3789680"/>
            <a:ext cx="153416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generator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90E036-3E93-9DE5-EFD7-EC697FA327DD}"/>
              </a:ext>
            </a:extLst>
          </p:cNvPr>
          <p:cNvSpPr/>
          <p:nvPr/>
        </p:nvSpPr>
        <p:spPr>
          <a:xfrm>
            <a:off x="2461197" y="3759200"/>
            <a:ext cx="153416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</p:spTree>
    <p:extLst>
      <p:ext uri="{BB962C8B-B14F-4D97-AF65-F5344CB8AC3E}">
        <p14:creationId xmlns:p14="http://schemas.microsoft.com/office/powerpoint/2010/main" val="314943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F4615B-9476-70F6-CA68-C0D36EE7EC40}"/>
              </a:ext>
            </a:extLst>
          </p:cNvPr>
          <p:cNvSpPr/>
          <p:nvPr/>
        </p:nvSpPr>
        <p:spPr>
          <a:xfrm>
            <a:off x="-105878" y="0"/>
            <a:ext cx="12297878" cy="8110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5D0706-D209-6313-E97D-D7DCB58BCA05}"/>
              </a:ext>
            </a:extLst>
          </p:cNvPr>
          <p:cNvSpPr/>
          <p:nvPr/>
        </p:nvSpPr>
        <p:spPr>
          <a:xfrm>
            <a:off x="3683542" y="488401"/>
            <a:ext cx="4719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Picturesque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D47233-EE21-0949-D7DC-FEA8321FC82B}"/>
              </a:ext>
            </a:extLst>
          </p:cNvPr>
          <p:cNvGrpSpPr/>
          <p:nvPr/>
        </p:nvGrpSpPr>
        <p:grpSpPr>
          <a:xfrm>
            <a:off x="-55293" y="-2251"/>
            <a:ext cx="12192000" cy="2101695"/>
            <a:chOff x="0" y="-42373"/>
            <a:chExt cx="12192000" cy="21016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D11EAF-EA63-288C-D728-9B4ABE1DDD95}"/>
                </a:ext>
              </a:extLst>
            </p:cNvPr>
            <p:cNvSpPr/>
            <p:nvPr/>
          </p:nvSpPr>
          <p:spPr>
            <a:xfrm>
              <a:off x="251791" y="212036"/>
              <a:ext cx="11661913" cy="1550504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4AC7BF-FA88-943C-F38D-D4E4D90797A1}"/>
                </a:ext>
              </a:extLst>
            </p:cNvPr>
            <p:cNvCxnSpPr/>
            <p:nvPr/>
          </p:nvCxnSpPr>
          <p:spPr>
            <a:xfrm>
              <a:off x="11655288" y="0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A5773E-622C-AB57-B65A-A8FE94D3370B}"/>
                </a:ext>
              </a:extLst>
            </p:cNvPr>
            <p:cNvCxnSpPr/>
            <p:nvPr/>
          </p:nvCxnSpPr>
          <p:spPr>
            <a:xfrm>
              <a:off x="563217" y="-42373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7F8BAD8-5B34-A776-D18F-8BE35F43C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02800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E77A1F-86B0-D898-5C98-F6816A913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540783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1F977-0640-4157-DB81-93A841E632D5}"/>
              </a:ext>
            </a:extLst>
          </p:cNvPr>
          <p:cNvCxnSpPr/>
          <p:nvPr/>
        </p:nvCxnSpPr>
        <p:spPr>
          <a:xfrm flipH="1" flipV="1">
            <a:off x="-355231" y="-179383"/>
            <a:ext cx="3790122" cy="119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DEEE64-8491-5878-AD61-F424F028832D}"/>
              </a:ext>
            </a:extLst>
          </p:cNvPr>
          <p:cNvSpPr txBox="1"/>
          <p:nvPr/>
        </p:nvSpPr>
        <p:spPr>
          <a:xfrm>
            <a:off x="-1706111" y="-807472"/>
            <a:ext cx="193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 font – art deco style-font family:</a:t>
            </a:r>
          </a:p>
          <a:p>
            <a:r>
              <a:rPr lang="en-GB" dirty="0"/>
              <a:t> </a:t>
            </a:r>
            <a:r>
              <a:rPr lang="en-GB" dirty="0" err="1"/>
              <a:t>broadway</a:t>
            </a:r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F720E4-1AD2-A7D3-91CC-1BD8A27169CD}"/>
              </a:ext>
            </a:extLst>
          </p:cNvPr>
          <p:cNvGrpSpPr/>
          <p:nvPr/>
        </p:nvGrpSpPr>
        <p:grpSpPr>
          <a:xfrm>
            <a:off x="2507048" y="2372137"/>
            <a:ext cx="7248939" cy="4089967"/>
            <a:chOff x="2266122" y="1826642"/>
            <a:chExt cx="7248939" cy="40899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B2A8D5-9DAC-3C22-9BAB-4DBD187D5245}"/>
                </a:ext>
              </a:extLst>
            </p:cNvPr>
            <p:cNvSpPr txBox="1"/>
            <p:nvPr/>
          </p:nvSpPr>
          <p:spPr>
            <a:xfrm>
              <a:off x="2476203" y="2091857"/>
              <a:ext cx="6597006" cy="34069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C6AA88-02C5-D5E7-FF52-5A6B82C628D9}"/>
                </a:ext>
              </a:extLst>
            </p:cNvPr>
            <p:cNvSpPr/>
            <p:nvPr/>
          </p:nvSpPr>
          <p:spPr>
            <a:xfrm>
              <a:off x="2676939" y="2290011"/>
              <a:ext cx="6245685" cy="302720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F370DF-0613-7D6B-8AF0-01243EEE3E16}"/>
                </a:ext>
              </a:extLst>
            </p:cNvPr>
            <p:cNvSpPr/>
            <p:nvPr/>
          </p:nvSpPr>
          <p:spPr>
            <a:xfrm>
              <a:off x="2780956" y="2479420"/>
              <a:ext cx="381065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pitchFamily="82" charset="0"/>
                </a:rPr>
                <a:t>Search for a movie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E6D346-64D6-A25D-A104-6FFBCEA93C2C}"/>
                </a:ext>
              </a:extLst>
            </p:cNvPr>
            <p:cNvCxnSpPr>
              <a:cxnSpLocks/>
            </p:cNvCxnSpPr>
            <p:nvPr/>
          </p:nvCxnSpPr>
          <p:spPr>
            <a:xfrm>
              <a:off x="8782797" y="1895987"/>
              <a:ext cx="0" cy="40206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D2893B-5B97-91E7-71FD-098A86B5CC61}"/>
                </a:ext>
              </a:extLst>
            </p:cNvPr>
            <p:cNvCxnSpPr>
              <a:cxnSpLocks/>
            </p:cNvCxnSpPr>
            <p:nvPr/>
          </p:nvCxnSpPr>
          <p:spPr>
            <a:xfrm>
              <a:off x="2780956" y="1826642"/>
              <a:ext cx="0" cy="40206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246714-BDFA-0B5F-62D0-0AB2DF4B2C92}"/>
                </a:ext>
              </a:extLst>
            </p:cNvPr>
            <p:cNvCxnSpPr>
              <a:cxnSpLocks/>
            </p:cNvCxnSpPr>
            <p:nvPr/>
          </p:nvCxnSpPr>
          <p:spPr>
            <a:xfrm>
              <a:off x="2266122" y="2488880"/>
              <a:ext cx="7248939" cy="73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C714946-DC2B-E2D3-D3C4-75ECB3CA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1278" y="5137921"/>
              <a:ext cx="659700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884B77-A5C5-92C0-9177-CAA13E9EA698}"/>
                </a:ext>
              </a:extLst>
            </p:cNvPr>
            <p:cNvSpPr txBox="1"/>
            <p:nvPr/>
          </p:nvSpPr>
          <p:spPr>
            <a:xfrm>
              <a:off x="2915478" y="3021496"/>
              <a:ext cx="542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/>
                <a:t>Search bar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8803004-5E37-4975-3326-1BA9DFA5FE9A}"/>
                </a:ext>
              </a:extLst>
            </p:cNvPr>
            <p:cNvSpPr/>
            <p:nvPr/>
          </p:nvSpPr>
          <p:spPr>
            <a:xfrm>
              <a:off x="2915478" y="3390828"/>
              <a:ext cx="5425465" cy="4539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Search button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68F9D2-3339-F94A-C37D-6EE0CA8E909F}"/>
                </a:ext>
              </a:extLst>
            </p:cNvPr>
            <p:cNvSpPr/>
            <p:nvPr/>
          </p:nvSpPr>
          <p:spPr>
            <a:xfrm>
              <a:off x="2826282" y="3772553"/>
              <a:ext cx="298350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pitchFamily="82" charset="0"/>
                </a:rPr>
                <a:t>Search history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584207-F58E-0FDB-0B01-33DF00E28FED}"/>
                </a:ext>
              </a:extLst>
            </p:cNvPr>
            <p:cNvSpPr txBox="1"/>
            <p:nvPr/>
          </p:nvSpPr>
          <p:spPr>
            <a:xfrm>
              <a:off x="2956618" y="4335356"/>
              <a:ext cx="235449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Avatar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14A15-037E-1973-6528-F8CE9DAB861B}"/>
                </a:ext>
              </a:extLst>
            </p:cNvPr>
            <p:cNvSpPr txBox="1"/>
            <p:nvPr/>
          </p:nvSpPr>
          <p:spPr>
            <a:xfrm>
              <a:off x="2956618" y="4736638"/>
              <a:ext cx="235449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Fall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B72E4DF-4123-E705-CDBF-B655775F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78" y="6193934"/>
            <a:ext cx="3316217" cy="2105439"/>
          </a:xfrm>
          <a:prstGeom prst="rect">
            <a:avLst/>
          </a:prstGeom>
        </p:spPr>
      </p:pic>
      <p:pic>
        <p:nvPicPr>
          <p:cNvPr id="1026" name="Picture 2" descr="a close up of a spider man with glowing eyes">
            <a:extLst>
              <a:ext uri="{FF2B5EF4-FFF2-40B4-BE49-F238E27FC236}">
                <a16:creationId xmlns:a16="http://schemas.microsoft.com/office/drawing/2014/main" id="{C0635683-E6AB-6D54-352B-A75C1F2F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00" y="5917057"/>
            <a:ext cx="1573838" cy="235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1F7F52-01BD-69D7-EA42-BE07C776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38" y="6193935"/>
            <a:ext cx="3101779" cy="20678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ADD05C6-12BB-BA1C-671B-A7BD4D0996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8"/>
          <a:stretch/>
        </p:blipFill>
        <p:spPr>
          <a:xfrm>
            <a:off x="7743107" y="6102158"/>
            <a:ext cx="1573838" cy="2164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E2D0479-F9FB-389A-5578-D03461FD9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433" y="6109294"/>
            <a:ext cx="1819488" cy="21731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1E59099-BF2F-A619-867A-57A8CBA466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392"/>
          <a:stretch/>
        </p:blipFill>
        <p:spPr>
          <a:xfrm>
            <a:off x="9123328" y="6095059"/>
            <a:ext cx="1715672" cy="210199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B93F0C-FFE1-7848-2092-0B7E63CB980F}"/>
              </a:ext>
            </a:extLst>
          </p:cNvPr>
          <p:cNvCxnSpPr/>
          <p:nvPr/>
        </p:nvCxnSpPr>
        <p:spPr>
          <a:xfrm flipH="1" flipV="1">
            <a:off x="-1855304" y="5266306"/>
            <a:ext cx="2418521" cy="604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BA171FA-F570-6B66-B7F6-2D29D52252E0}"/>
              </a:ext>
            </a:extLst>
          </p:cNvPr>
          <p:cNvSpPr txBox="1"/>
          <p:nvPr/>
        </p:nvSpPr>
        <p:spPr>
          <a:xfrm>
            <a:off x="-2688001" y="4320564"/>
            <a:ext cx="2150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Images of popular films that link directly to the info page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699572-D73D-6E06-B3A7-859E6214E59E}"/>
              </a:ext>
            </a:extLst>
          </p:cNvPr>
          <p:cNvSpPr/>
          <p:nvPr/>
        </p:nvSpPr>
        <p:spPr>
          <a:xfrm>
            <a:off x="-105878" y="2067860"/>
            <a:ext cx="12310416" cy="4646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C736354-8A1E-24B1-D63E-7AD845D354D5}"/>
              </a:ext>
            </a:extLst>
          </p:cNvPr>
          <p:cNvSpPr/>
          <p:nvPr/>
        </p:nvSpPr>
        <p:spPr>
          <a:xfrm>
            <a:off x="8236921" y="2077696"/>
            <a:ext cx="151906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298562F-16C9-2747-DF6F-AFF2C2C48BC1}"/>
              </a:ext>
            </a:extLst>
          </p:cNvPr>
          <p:cNvSpPr/>
          <p:nvPr/>
        </p:nvSpPr>
        <p:spPr>
          <a:xfrm>
            <a:off x="2441948" y="2081462"/>
            <a:ext cx="186375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film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8305425-4376-2FC5-03D1-49A43D8CA3A5}"/>
              </a:ext>
            </a:extLst>
          </p:cNvPr>
          <p:cNvCxnSpPr/>
          <p:nvPr/>
        </p:nvCxnSpPr>
        <p:spPr>
          <a:xfrm flipV="1">
            <a:off x="10946296" y="-583096"/>
            <a:ext cx="1908313" cy="846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E2104F2-E260-9A9C-D1FE-A3E14BF52CA8}"/>
              </a:ext>
            </a:extLst>
          </p:cNvPr>
          <p:cNvSpPr txBox="1"/>
          <p:nvPr/>
        </p:nvSpPr>
        <p:spPr>
          <a:xfrm>
            <a:off x="12861095" y="-1142124"/>
            <a:ext cx="2172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Border created in CSS</a:t>
            </a:r>
          </a:p>
          <a:p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https://stackoverflow.com/questions/65758024/art-deco-style-border-in-css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C56DAE-605C-C70C-21CF-D80BCEB55D13}"/>
              </a:ext>
            </a:extLst>
          </p:cNvPr>
          <p:cNvCxnSpPr/>
          <p:nvPr/>
        </p:nvCxnSpPr>
        <p:spPr>
          <a:xfrm flipH="1">
            <a:off x="-901148" y="2266122"/>
            <a:ext cx="1842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439CA78-90DF-F16E-5ADB-B44A21CAE0D1}"/>
              </a:ext>
            </a:extLst>
          </p:cNvPr>
          <p:cNvSpPr txBox="1"/>
          <p:nvPr/>
        </p:nvSpPr>
        <p:spPr>
          <a:xfrm>
            <a:off x="-1720565" y="2033545"/>
            <a:ext cx="92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 bar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1EEEDC-C486-EE4D-C644-367E53DDD5DE}"/>
              </a:ext>
            </a:extLst>
          </p:cNvPr>
          <p:cNvCxnSpPr/>
          <p:nvPr/>
        </p:nvCxnSpPr>
        <p:spPr>
          <a:xfrm flipV="1">
            <a:off x="9660835" y="1934817"/>
            <a:ext cx="3525078" cy="283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31582C8C-F79A-327C-28B7-474CC75D732A}"/>
              </a:ext>
            </a:extLst>
          </p:cNvPr>
          <p:cNvSpPr txBox="1"/>
          <p:nvPr/>
        </p:nvSpPr>
        <p:spPr>
          <a:xfrm>
            <a:off x="13089930" y="1398889"/>
            <a:ext cx="1765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Button link to view watch list html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9CFEA8F-A69A-E9FD-3649-D46628EAFF9E}"/>
              </a:ext>
            </a:extLst>
          </p:cNvPr>
          <p:cNvSpPr txBox="1"/>
          <p:nvPr/>
        </p:nvSpPr>
        <p:spPr>
          <a:xfrm>
            <a:off x="4137607" y="-886074"/>
            <a:ext cx="53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Welcome page design 1</a:t>
            </a: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11AAF741-6129-D4ED-A74C-7324C33ED92D}"/>
              </a:ext>
            </a:extLst>
          </p:cNvPr>
          <p:cNvCxnSpPr/>
          <p:nvPr/>
        </p:nvCxnSpPr>
        <p:spPr>
          <a:xfrm flipH="1" flipV="1">
            <a:off x="-901148" y="3348080"/>
            <a:ext cx="3968356" cy="129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BEFF2E4-EC6A-B277-BEA4-4037BD75AF9D}"/>
              </a:ext>
            </a:extLst>
          </p:cNvPr>
          <p:cNvSpPr txBox="1"/>
          <p:nvPr/>
        </p:nvSpPr>
        <p:spPr>
          <a:xfrm>
            <a:off x="-2521906" y="2754628"/>
            <a:ext cx="1842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 font-</a:t>
            </a:r>
          </a:p>
          <a:p>
            <a:r>
              <a:rPr lang="en-GB" dirty="0"/>
              <a:t>Font family:</a:t>
            </a:r>
          </a:p>
          <a:p>
            <a:r>
              <a:rPr lang="en-GB" dirty="0"/>
              <a:t>Imprint MT Shadow</a:t>
            </a:r>
          </a:p>
        </p:txBody>
      </p:sp>
    </p:spTree>
    <p:extLst>
      <p:ext uri="{BB962C8B-B14F-4D97-AF65-F5344CB8AC3E}">
        <p14:creationId xmlns:p14="http://schemas.microsoft.com/office/powerpoint/2010/main" val="33925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364EB6-4D1C-1733-9A49-299ECC1284A3}"/>
              </a:ext>
            </a:extLst>
          </p:cNvPr>
          <p:cNvSpPr/>
          <p:nvPr/>
        </p:nvSpPr>
        <p:spPr>
          <a:xfrm>
            <a:off x="-90783" y="-665046"/>
            <a:ext cx="12297878" cy="8180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BCD2AA-96C5-1C31-503A-AB4DA4250E79}"/>
              </a:ext>
            </a:extLst>
          </p:cNvPr>
          <p:cNvGrpSpPr/>
          <p:nvPr/>
        </p:nvGrpSpPr>
        <p:grpSpPr>
          <a:xfrm>
            <a:off x="-52939" y="-707419"/>
            <a:ext cx="12192000" cy="2101695"/>
            <a:chOff x="0" y="-42373"/>
            <a:chExt cx="12192000" cy="21016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CA5742-7F8B-D1EA-0C5E-7379F07F5E09}"/>
                </a:ext>
              </a:extLst>
            </p:cNvPr>
            <p:cNvSpPr/>
            <p:nvPr/>
          </p:nvSpPr>
          <p:spPr>
            <a:xfrm>
              <a:off x="251791" y="212036"/>
              <a:ext cx="11661913" cy="1550504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E3E1A-679A-160F-28C0-15D4DB724C50}"/>
                </a:ext>
              </a:extLst>
            </p:cNvPr>
            <p:cNvCxnSpPr/>
            <p:nvPr/>
          </p:nvCxnSpPr>
          <p:spPr>
            <a:xfrm>
              <a:off x="11655288" y="0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6C182C-4B29-694A-6EA1-6094858A77CF}"/>
                </a:ext>
              </a:extLst>
            </p:cNvPr>
            <p:cNvCxnSpPr/>
            <p:nvPr/>
          </p:nvCxnSpPr>
          <p:spPr>
            <a:xfrm>
              <a:off x="563217" y="-42373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D53AB8-EA6B-A9CD-4930-32AB48C92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02800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D4A14C-1DE3-7A67-FE5F-2C03ACA1B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540783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0D371A0-61D0-384B-E1C4-CE297007F70E}"/>
              </a:ext>
            </a:extLst>
          </p:cNvPr>
          <p:cNvSpPr/>
          <p:nvPr/>
        </p:nvSpPr>
        <p:spPr>
          <a:xfrm>
            <a:off x="3728338" y="-189061"/>
            <a:ext cx="4719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Picturesque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62CEBAD-74FA-7729-3EBC-A214E4A4864F}"/>
              </a:ext>
            </a:extLst>
          </p:cNvPr>
          <p:cNvGrpSpPr/>
          <p:nvPr/>
        </p:nvGrpSpPr>
        <p:grpSpPr>
          <a:xfrm>
            <a:off x="2682774" y="1221045"/>
            <a:ext cx="7176090" cy="4521459"/>
            <a:chOff x="2507954" y="1805061"/>
            <a:chExt cx="7176090" cy="45214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1CC1C1D-BEA8-D46D-14B1-A25594A25CD2}"/>
                </a:ext>
              </a:extLst>
            </p:cNvPr>
            <p:cNvSpPr/>
            <p:nvPr/>
          </p:nvSpPr>
          <p:spPr>
            <a:xfrm>
              <a:off x="2507954" y="1805061"/>
              <a:ext cx="7176090" cy="452145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2F4253-ED2E-453F-F2C8-21DCA1F9F44A}"/>
                </a:ext>
              </a:extLst>
            </p:cNvPr>
            <p:cNvSpPr/>
            <p:nvPr/>
          </p:nvSpPr>
          <p:spPr>
            <a:xfrm>
              <a:off x="3074636" y="2325943"/>
              <a:ext cx="6011527" cy="34584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A7B818-69FB-06F6-370C-F55B3C53302C}"/>
                </a:ext>
              </a:extLst>
            </p:cNvPr>
            <p:cNvSpPr/>
            <p:nvPr/>
          </p:nvSpPr>
          <p:spPr>
            <a:xfrm>
              <a:off x="3511826" y="1848140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862D5C-7044-375B-4586-B3C66623495B}"/>
                </a:ext>
              </a:extLst>
            </p:cNvPr>
            <p:cNvSpPr/>
            <p:nvPr/>
          </p:nvSpPr>
          <p:spPr>
            <a:xfrm>
              <a:off x="4151242" y="185484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E49631-F176-BB89-11B9-78EF2E9B3E0A}"/>
                </a:ext>
              </a:extLst>
            </p:cNvPr>
            <p:cNvSpPr/>
            <p:nvPr/>
          </p:nvSpPr>
          <p:spPr>
            <a:xfrm>
              <a:off x="7455970" y="1869889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F94472-4D3B-0431-F3D7-EEF69A8A0D98}"/>
                </a:ext>
              </a:extLst>
            </p:cNvPr>
            <p:cNvSpPr/>
            <p:nvPr/>
          </p:nvSpPr>
          <p:spPr>
            <a:xfrm>
              <a:off x="6795032" y="1874157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BFB596-AB53-29D9-7251-04690EBA9CB9}"/>
                </a:ext>
              </a:extLst>
            </p:cNvPr>
            <p:cNvSpPr/>
            <p:nvPr/>
          </p:nvSpPr>
          <p:spPr>
            <a:xfrm>
              <a:off x="6145696" y="185484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FBA0E0-4DD2-3EF7-D90B-529D97BD8FB3}"/>
                </a:ext>
              </a:extLst>
            </p:cNvPr>
            <p:cNvSpPr/>
            <p:nvPr/>
          </p:nvSpPr>
          <p:spPr>
            <a:xfrm>
              <a:off x="5516238" y="185484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426A51-CBD8-701E-8A14-5DC8D124863A}"/>
                </a:ext>
              </a:extLst>
            </p:cNvPr>
            <p:cNvSpPr/>
            <p:nvPr/>
          </p:nvSpPr>
          <p:spPr>
            <a:xfrm>
              <a:off x="4818812" y="186548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8104FE-7C6D-841D-D41C-C0FDC56909A4}"/>
                </a:ext>
              </a:extLst>
            </p:cNvPr>
            <p:cNvSpPr/>
            <p:nvPr/>
          </p:nvSpPr>
          <p:spPr>
            <a:xfrm>
              <a:off x="8105306" y="185484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A92B81-60D9-C8A6-E02F-7D8106BB72E1}"/>
                </a:ext>
              </a:extLst>
            </p:cNvPr>
            <p:cNvSpPr/>
            <p:nvPr/>
          </p:nvSpPr>
          <p:spPr>
            <a:xfrm>
              <a:off x="2855820" y="1939616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5673E0-E5F3-BB60-01DD-5259CFA4AF20}"/>
                </a:ext>
              </a:extLst>
            </p:cNvPr>
            <p:cNvSpPr/>
            <p:nvPr/>
          </p:nvSpPr>
          <p:spPr>
            <a:xfrm>
              <a:off x="8714675" y="1937299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2A6EE-8504-EA1D-238D-99708FA79D91}"/>
                </a:ext>
              </a:extLst>
            </p:cNvPr>
            <p:cNvSpPr/>
            <p:nvPr/>
          </p:nvSpPr>
          <p:spPr>
            <a:xfrm>
              <a:off x="2563871" y="2494984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D224BF-170F-BBC6-DCAA-93B321A86E2B}"/>
                </a:ext>
              </a:extLst>
            </p:cNvPr>
            <p:cNvSpPr/>
            <p:nvPr/>
          </p:nvSpPr>
          <p:spPr>
            <a:xfrm>
              <a:off x="2563871" y="3141828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808FEC6-582B-763A-3F64-A90D62CBCF4D}"/>
                </a:ext>
              </a:extLst>
            </p:cNvPr>
            <p:cNvSpPr/>
            <p:nvPr/>
          </p:nvSpPr>
          <p:spPr>
            <a:xfrm>
              <a:off x="2563871" y="378541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CD0F9E-A002-AB2C-A33B-6D323EB72A87}"/>
                </a:ext>
              </a:extLst>
            </p:cNvPr>
            <p:cNvSpPr/>
            <p:nvPr/>
          </p:nvSpPr>
          <p:spPr>
            <a:xfrm>
              <a:off x="2595141" y="439665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4B516EA-76C9-063E-A35D-F9B1F4BC1637}"/>
                </a:ext>
              </a:extLst>
            </p:cNvPr>
            <p:cNvSpPr/>
            <p:nvPr/>
          </p:nvSpPr>
          <p:spPr>
            <a:xfrm>
              <a:off x="2600314" y="4946330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4566387-5DFE-7DFA-56BD-75E960C40BE2}"/>
                </a:ext>
              </a:extLst>
            </p:cNvPr>
            <p:cNvSpPr/>
            <p:nvPr/>
          </p:nvSpPr>
          <p:spPr>
            <a:xfrm>
              <a:off x="2736114" y="5496009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C211E8D-21E8-9439-3F7E-06CE6FB7C16B}"/>
                </a:ext>
              </a:extLst>
            </p:cNvPr>
            <p:cNvSpPr/>
            <p:nvPr/>
          </p:nvSpPr>
          <p:spPr>
            <a:xfrm>
              <a:off x="3240133" y="581907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557BDDF-A3FF-FD5B-73AD-E92F13ADC837}"/>
                </a:ext>
              </a:extLst>
            </p:cNvPr>
            <p:cNvSpPr/>
            <p:nvPr/>
          </p:nvSpPr>
          <p:spPr>
            <a:xfrm>
              <a:off x="3919329" y="585543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F9FE28-0A69-7FBA-B717-00E281C986E3}"/>
                </a:ext>
              </a:extLst>
            </p:cNvPr>
            <p:cNvSpPr/>
            <p:nvPr/>
          </p:nvSpPr>
          <p:spPr>
            <a:xfrm>
              <a:off x="4606313" y="586085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7DC631-0ABB-8D96-6E4E-D83654AD93B2}"/>
                </a:ext>
              </a:extLst>
            </p:cNvPr>
            <p:cNvSpPr/>
            <p:nvPr/>
          </p:nvSpPr>
          <p:spPr>
            <a:xfrm>
              <a:off x="5282638" y="585543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0EA6CC-27BC-16E0-A4D3-7A7DE363ACA4}"/>
                </a:ext>
              </a:extLst>
            </p:cNvPr>
            <p:cNvSpPr/>
            <p:nvPr/>
          </p:nvSpPr>
          <p:spPr>
            <a:xfrm>
              <a:off x="5953967" y="585647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85BD9D8-57B8-A6D6-9397-E39CB2F16DA7}"/>
                </a:ext>
              </a:extLst>
            </p:cNvPr>
            <p:cNvSpPr/>
            <p:nvPr/>
          </p:nvSpPr>
          <p:spPr>
            <a:xfrm>
              <a:off x="6625296" y="585543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34D7EF1-FEA8-9CDA-FC71-6E8D44EFA26C}"/>
                </a:ext>
              </a:extLst>
            </p:cNvPr>
            <p:cNvSpPr/>
            <p:nvPr/>
          </p:nvSpPr>
          <p:spPr>
            <a:xfrm>
              <a:off x="7251428" y="5855435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2EBB3F5-375D-A65B-DD4C-79AD791D4576}"/>
                </a:ext>
              </a:extLst>
            </p:cNvPr>
            <p:cNvSpPr/>
            <p:nvPr/>
          </p:nvSpPr>
          <p:spPr>
            <a:xfrm>
              <a:off x="7873393" y="5856321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E7AAD42-010A-C2F8-F41E-FED8CCB12062}"/>
                </a:ext>
              </a:extLst>
            </p:cNvPr>
            <p:cNvSpPr/>
            <p:nvPr/>
          </p:nvSpPr>
          <p:spPr>
            <a:xfrm>
              <a:off x="8467736" y="5855352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D1256A4-5D06-EFE8-03E4-69F03B10D25B}"/>
                </a:ext>
              </a:extLst>
            </p:cNvPr>
            <p:cNvSpPr/>
            <p:nvPr/>
          </p:nvSpPr>
          <p:spPr>
            <a:xfrm>
              <a:off x="9020005" y="5578315"/>
              <a:ext cx="463826" cy="44311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219DC03-AAA3-3702-A0C4-179EB711D975}"/>
                </a:ext>
              </a:extLst>
            </p:cNvPr>
            <p:cNvSpPr/>
            <p:nvPr/>
          </p:nvSpPr>
          <p:spPr>
            <a:xfrm>
              <a:off x="9178501" y="4896300"/>
              <a:ext cx="463826" cy="44311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555C61-2CEF-CCCC-BDAE-DC1814F11DA6}"/>
                </a:ext>
              </a:extLst>
            </p:cNvPr>
            <p:cNvSpPr/>
            <p:nvPr/>
          </p:nvSpPr>
          <p:spPr>
            <a:xfrm>
              <a:off x="9164303" y="4175011"/>
              <a:ext cx="463826" cy="44311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102AD95-6C3E-0080-2685-5878DA375F1A}"/>
                </a:ext>
              </a:extLst>
            </p:cNvPr>
            <p:cNvSpPr/>
            <p:nvPr/>
          </p:nvSpPr>
          <p:spPr>
            <a:xfrm>
              <a:off x="9184289" y="3523212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938AEE-0B17-C22C-8B36-53A88A987D9F}"/>
                </a:ext>
              </a:extLst>
            </p:cNvPr>
            <p:cNvSpPr/>
            <p:nvPr/>
          </p:nvSpPr>
          <p:spPr>
            <a:xfrm>
              <a:off x="9178501" y="2871413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EAFAB4-30B8-46AD-B563-C4674DCFB972}"/>
                </a:ext>
              </a:extLst>
            </p:cNvPr>
            <p:cNvSpPr/>
            <p:nvPr/>
          </p:nvSpPr>
          <p:spPr>
            <a:xfrm>
              <a:off x="9178501" y="2306782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E5BCEF4-8EE9-8EFD-1A67-5E371613FB34}"/>
                </a:ext>
              </a:extLst>
            </p:cNvPr>
            <p:cNvSpPr/>
            <p:nvPr/>
          </p:nvSpPr>
          <p:spPr>
            <a:xfrm>
              <a:off x="3561737" y="2400153"/>
              <a:ext cx="427072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0" cap="none" spc="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aettenschweiler" panose="020B0706040902060204" pitchFamily="34" charset="0"/>
                </a:rPr>
                <a:t>Search for a movie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5DEADE-C195-B227-01F8-737C60FA2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0236" y="3046484"/>
              <a:ext cx="60115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4C01C4-F266-C333-C064-32E879793541}"/>
                </a:ext>
              </a:extLst>
            </p:cNvPr>
            <p:cNvSpPr txBox="1"/>
            <p:nvPr/>
          </p:nvSpPr>
          <p:spPr>
            <a:xfrm>
              <a:off x="3090236" y="3059667"/>
              <a:ext cx="601152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Search bar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B765C13-81B7-1104-31A1-6F68953844FB}"/>
                </a:ext>
              </a:extLst>
            </p:cNvPr>
            <p:cNvSpPr/>
            <p:nvPr/>
          </p:nvSpPr>
          <p:spPr>
            <a:xfrm>
              <a:off x="3087733" y="3523212"/>
              <a:ext cx="5932272" cy="55512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Search button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8FDE756-73F4-67C2-DF80-EFBFF67770F2}"/>
                </a:ext>
              </a:extLst>
            </p:cNvPr>
            <p:cNvSpPr/>
            <p:nvPr/>
          </p:nvSpPr>
          <p:spPr>
            <a:xfrm>
              <a:off x="3674031" y="3979210"/>
              <a:ext cx="339708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0" cap="none" spc="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aettenschweiler" panose="020B0706040902060204" pitchFamily="34" charset="0"/>
                </a:rPr>
                <a:t>Search history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B42EAC-F412-8BAA-964B-B81556D8B552}"/>
                </a:ext>
              </a:extLst>
            </p:cNvPr>
            <p:cNvSpPr txBox="1"/>
            <p:nvPr/>
          </p:nvSpPr>
          <p:spPr>
            <a:xfrm>
              <a:off x="3087733" y="4625541"/>
              <a:ext cx="59322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Avatar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5F1D09-8097-58C5-07C0-5E3BFDC17694}"/>
                </a:ext>
              </a:extLst>
            </p:cNvPr>
            <p:cNvSpPr txBox="1"/>
            <p:nvPr/>
          </p:nvSpPr>
          <p:spPr>
            <a:xfrm>
              <a:off x="3079809" y="5002099"/>
              <a:ext cx="59322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Lion king</a:t>
              </a: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0E80C50-BE63-AD6E-B614-D93115020F1E}"/>
              </a:ext>
            </a:extLst>
          </p:cNvPr>
          <p:cNvSpPr/>
          <p:nvPr/>
        </p:nvSpPr>
        <p:spPr>
          <a:xfrm>
            <a:off x="10372476" y="1770212"/>
            <a:ext cx="151906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7E54E52-F949-E427-6358-12134F96E1AE}"/>
              </a:ext>
            </a:extLst>
          </p:cNvPr>
          <p:cNvSpPr/>
          <p:nvPr/>
        </p:nvSpPr>
        <p:spPr>
          <a:xfrm>
            <a:off x="130520" y="1888067"/>
            <a:ext cx="186375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film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0A18A15-C175-D165-E624-0034A12BFA64}"/>
              </a:ext>
            </a:extLst>
          </p:cNvPr>
          <p:cNvGrpSpPr/>
          <p:nvPr/>
        </p:nvGrpSpPr>
        <p:grpSpPr>
          <a:xfrm>
            <a:off x="-105878" y="5921760"/>
            <a:ext cx="12297878" cy="1593924"/>
            <a:chOff x="-105878" y="6665843"/>
            <a:chExt cx="12297878" cy="15939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10C04E-3130-78EE-4E88-C1C57C3FC4D2}"/>
                </a:ext>
              </a:extLst>
            </p:cNvPr>
            <p:cNvSpPr/>
            <p:nvPr/>
          </p:nvSpPr>
          <p:spPr>
            <a:xfrm>
              <a:off x="-105878" y="6665843"/>
              <a:ext cx="12297878" cy="158748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BE92DCB-500D-60E1-CB40-BD6206E9762A}"/>
                </a:ext>
              </a:extLst>
            </p:cNvPr>
            <p:cNvSpPr/>
            <p:nvPr/>
          </p:nvSpPr>
          <p:spPr>
            <a:xfrm>
              <a:off x="-16847" y="6714989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A3B9D41-EF05-8491-9DB0-4FC37353A95E}"/>
                </a:ext>
              </a:extLst>
            </p:cNvPr>
            <p:cNvSpPr/>
            <p:nvPr/>
          </p:nvSpPr>
          <p:spPr>
            <a:xfrm>
              <a:off x="340822" y="6714989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8F786CF-0A0A-5084-F60B-093C3E8094EA}"/>
                </a:ext>
              </a:extLst>
            </p:cNvPr>
            <p:cNvSpPr/>
            <p:nvPr/>
          </p:nvSpPr>
          <p:spPr>
            <a:xfrm>
              <a:off x="711743" y="6714989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03B3C46-D254-FC1B-5CD7-22162A42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5" y="6935934"/>
              <a:ext cx="2068104" cy="1058579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6547B49-BE3C-965C-335E-046A7A077EA8}"/>
                </a:ext>
              </a:extLst>
            </p:cNvPr>
            <p:cNvSpPr/>
            <p:nvPr/>
          </p:nvSpPr>
          <p:spPr>
            <a:xfrm>
              <a:off x="1092569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B76B1EE-AB09-F637-22BB-F72E233C3583}"/>
                </a:ext>
              </a:extLst>
            </p:cNvPr>
            <p:cNvSpPr/>
            <p:nvPr/>
          </p:nvSpPr>
          <p:spPr>
            <a:xfrm>
              <a:off x="1844861" y="670445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A66D197-419B-52F6-4327-951C3DB2377E}"/>
                </a:ext>
              </a:extLst>
            </p:cNvPr>
            <p:cNvSpPr/>
            <p:nvPr/>
          </p:nvSpPr>
          <p:spPr>
            <a:xfrm>
              <a:off x="1444095" y="670445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2F4EAC0-04AD-50A6-90AC-CB3D346FDAC5}"/>
                </a:ext>
              </a:extLst>
            </p:cNvPr>
            <p:cNvSpPr/>
            <p:nvPr/>
          </p:nvSpPr>
          <p:spPr>
            <a:xfrm>
              <a:off x="10004364" y="670445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14717CF-1E56-A422-1CD5-CFCD5A1314CD}"/>
                </a:ext>
              </a:extLst>
            </p:cNvPr>
            <p:cNvSpPr/>
            <p:nvPr/>
          </p:nvSpPr>
          <p:spPr>
            <a:xfrm>
              <a:off x="10385190" y="670445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4A71C1F-CC42-B6E8-A06A-32D8E8FC51DD}"/>
                </a:ext>
              </a:extLst>
            </p:cNvPr>
            <p:cNvSpPr/>
            <p:nvPr/>
          </p:nvSpPr>
          <p:spPr>
            <a:xfrm>
              <a:off x="10738624" y="669801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3B06D3-F0FB-0063-6148-66CBA10E44A3}"/>
                </a:ext>
              </a:extLst>
            </p:cNvPr>
            <p:cNvSpPr/>
            <p:nvPr/>
          </p:nvSpPr>
          <p:spPr>
            <a:xfrm>
              <a:off x="11119450" y="669801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2CB9C25-6FA4-3014-93D2-6A33C793EB5F}"/>
                </a:ext>
              </a:extLst>
            </p:cNvPr>
            <p:cNvSpPr/>
            <p:nvPr/>
          </p:nvSpPr>
          <p:spPr>
            <a:xfrm>
              <a:off x="11495620" y="669801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5DB2012-5E0E-4E2E-C47C-93A2D55D60FF}"/>
                </a:ext>
              </a:extLst>
            </p:cNvPr>
            <p:cNvSpPr/>
            <p:nvPr/>
          </p:nvSpPr>
          <p:spPr>
            <a:xfrm>
              <a:off x="11876446" y="669801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3DF714C-55E8-0B78-D713-01C9558EB74B}"/>
                </a:ext>
              </a:extLst>
            </p:cNvPr>
            <p:cNvSpPr/>
            <p:nvPr/>
          </p:nvSpPr>
          <p:spPr>
            <a:xfrm>
              <a:off x="7466206" y="6691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EB341EC-DC00-8A44-C11B-F413C722AD51}"/>
                </a:ext>
              </a:extLst>
            </p:cNvPr>
            <p:cNvSpPr/>
            <p:nvPr/>
          </p:nvSpPr>
          <p:spPr>
            <a:xfrm>
              <a:off x="7847032" y="6691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7C06737-B3C9-0524-F417-E0794CBF585A}"/>
                </a:ext>
              </a:extLst>
            </p:cNvPr>
            <p:cNvSpPr/>
            <p:nvPr/>
          </p:nvSpPr>
          <p:spPr>
            <a:xfrm>
              <a:off x="8200466" y="668539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EDDF401-1531-FDFA-B0D0-5B1D48B7F4C6}"/>
                </a:ext>
              </a:extLst>
            </p:cNvPr>
            <p:cNvSpPr/>
            <p:nvPr/>
          </p:nvSpPr>
          <p:spPr>
            <a:xfrm>
              <a:off x="8581292" y="668539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A1B8379-AD8C-9172-6E95-5687F995A448}"/>
                </a:ext>
              </a:extLst>
            </p:cNvPr>
            <p:cNvSpPr/>
            <p:nvPr/>
          </p:nvSpPr>
          <p:spPr>
            <a:xfrm>
              <a:off x="8957462" y="668539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2CF792F-47F3-D137-5986-DA12B4810377}"/>
                </a:ext>
              </a:extLst>
            </p:cNvPr>
            <p:cNvSpPr/>
            <p:nvPr/>
          </p:nvSpPr>
          <p:spPr>
            <a:xfrm>
              <a:off x="9338288" y="668539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DC70DD-34A9-D6BB-AB94-884D2C567667}"/>
                </a:ext>
              </a:extLst>
            </p:cNvPr>
            <p:cNvSpPr/>
            <p:nvPr/>
          </p:nvSpPr>
          <p:spPr>
            <a:xfrm>
              <a:off x="4846595" y="668127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9A22F1-74E3-5C6B-E537-6593E506B80D}"/>
                </a:ext>
              </a:extLst>
            </p:cNvPr>
            <p:cNvSpPr/>
            <p:nvPr/>
          </p:nvSpPr>
          <p:spPr>
            <a:xfrm>
              <a:off x="5227421" y="668127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9BA4C4-3F45-5291-B5DE-052454762F39}"/>
                </a:ext>
              </a:extLst>
            </p:cNvPr>
            <p:cNvSpPr/>
            <p:nvPr/>
          </p:nvSpPr>
          <p:spPr>
            <a:xfrm>
              <a:off x="5580855" y="6674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3F3A788-049A-14A6-F4F2-D5B0AA90B8BD}"/>
                </a:ext>
              </a:extLst>
            </p:cNvPr>
            <p:cNvSpPr/>
            <p:nvPr/>
          </p:nvSpPr>
          <p:spPr>
            <a:xfrm>
              <a:off x="5961681" y="6674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F75536D-740D-75DB-33C7-F00A3C7D0ABE}"/>
                </a:ext>
              </a:extLst>
            </p:cNvPr>
            <p:cNvSpPr/>
            <p:nvPr/>
          </p:nvSpPr>
          <p:spPr>
            <a:xfrm>
              <a:off x="6337851" y="6674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7F5D78D-C75E-0B1E-7A45-79BCFAF8533B}"/>
                </a:ext>
              </a:extLst>
            </p:cNvPr>
            <p:cNvSpPr/>
            <p:nvPr/>
          </p:nvSpPr>
          <p:spPr>
            <a:xfrm>
              <a:off x="6718677" y="6674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39F688-D06B-3901-B1BA-CD3BA2F7AE93}"/>
                </a:ext>
              </a:extLst>
            </p:cNvPr>
            <p:cNvSpPr/>
            <p:nvPr/>
          </p:nvSpPr>
          <p:spPr>
            <a:xfrm>
              <a:off x="2381322" y="672102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897FE9D-A41C-BAE0-38B0-BCF5A4CF6646}"/>
                </a:ext>
              </a:extLst>
            </p:cNvPr>
            <p:cNvSpPr/>
            <p:nvPr/>
          </p:nvSpPr>
          <p:spPr>
            <a:xfrm>
              <a:off x="2762148" y="672102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8632B4-4A6C-DC79-06A6-E09AF175A1C3}"/>
                </a:ext>
              </a:extLst>
            </p:cNvPr>
            <p:cNvSpPr/>
            <p:nvPr/>
          </p:nvSpPr>
          <p:spPr>
            <a:xfrm>
              <a:off x="3115582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1ACAF78-DB8E-0045-C794-DDE29395F4AB}"/>
                </a:ext>
              </a:extLst>
            </p:cNvPr>
            <p:cNvSpPr/>
            <p:nvPr/>
          </p:nvSpPr>
          <p:spPr>
            <a:xfrm>
              <a:off x="3496408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2FCA769-6E42-7C0C-A1D2-89B001F25D27}"/>
                </a:ext>
              </a:extLst>
            </p:cNvPr>
            <p:cNvSpPr/>
            <p:nvPr/>
          </p:nvSpPr>
          <p:spPr>
            <a:xfrm>
              <a:off x="3872578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14D6D40-EE21-CC13-85CB-5D8C32095A50}"/>
                </a:ext>
              </a:extLst>
            </p:cNvPr>
            <p:cNvSpPr/>
            <p:nvPr/>
          </p:nvSpPr>
          <p:spPr>
            <a:xfrm>
              <a:off x="4253404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3EE2FD0-1BFE-B3E0-0F7A-9BE61C7D5263}"/>
                </a:ext>
              </a:extLst>
            </p:cNvPr>
            <p:cNvSpPr/>
            <p:nvPr/>
          </p:nvSpPr>
          <p:spPr>
            <a:xfrm>
              <a:off x="-22517" y="808715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0C34873-BDD3-A061-BAE6-C54457399D93}"/>
                </a:ext>
              </a:extLst>
            </p:cNvPr>
            <p:cNvSpPr/>
            <p:nvPr/>
          </p:nvSpPr>
          <p:spPr>
            <a:xfrm>
              <a:off x="358309" y="808715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55B31CB-5114-FAE8-1F57-A6762E3998DF}"/>
                </a:ext>
              </a:extLst>
            </p:cNvPr>
            <p:cNvSpPr/>
            <p:nvPr/>
          </p:nvSpPr>
          <p:spPr>
            <a:xfrm>
              <a:off x="711743" y="808071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4B2A028-ED1D-4890-AA63-6FEE137010A5}"/>
                </a:ext>
              </a:extLst>
            </p:cNvPr>
            <p:cNvSpPr/>
            <p:nvPr/>
          </p:nvSpPr>
          <p:spPr>
            <a:xfrm>
              <a:off x="1092569" y="808071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ABF8C3E-5FA3-38E4-FE88-CA4B8C6C1219}"/>
                </a:ext>
              </a:extLst>
            </p:cNvPr>
            <p:cNvSpPr/>
            <p:nvPr/>
          </p:nvSpPr>
          <p:spPr>
            <a:xfrm>
              <a:off x="1468739" y="808071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A8B7184-21AA-16C2-DB81-83DCDF1CD303}"/>
                </a:ext>
              </a:extLst>
            </p:cNvPr>
            <p:cNvSpPr/>
            <p:nvPr/>
          </p:nvSpPr>
          <p:spPr>
            <a:xfrm>
              <a:off x="1849565" y="808071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2D2C7D0-AD1F-C10E-AFB6-C65A3144DC81}"/>
                </a:ext>
              </a:extLst>
            </p:cNvPr>
            <p:cNvSpPr/>
            <p:nvPr/>
          </p:nvSpPr>
          <p:spPr>
            <a:xfrm>
              <a:off x="2396740" y="807277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5263382-9669-92CC-2BE4-5B712FB357E5}"/>
                </a:ext>
              </a:extLst>
            </p:cNvPr>
            <p:cNvSpPr/>
            <p:nvPr/>
          </p:nvSpPr>
          <p:spPr>
            <a:xfrm>
              <a:off x="2777566" y="807277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239D1FB-F233-D78C-801A-0A94AF6F81D9}"/>
                </a:ext>
              </a:extLst>
            </p:cNvPr>
            <p:cNvSpPr/>
            <p:nvPr/>
          </p:nvSpPr>
          <p:spPr>
            <a:xfrm>
              <a:off x="3131000" y="806633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2F78D03-BC60-643D-6176-31536562C299}"/>
                </a:ext>
              </a:extLst>
            </p:cNvPr>
            <p:cNvSpPr/>
            <p:nvPr/>
          </p:nvSpPr>
          <p:spPr>
            <a:xfrm>
              <a:off x="3511826" y="806633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C647EBE-E578-A0E2-2105-FC8440A8B632}"/>
                </a:ext>
              </a:extLst>
            </p:cNvPr>
            <p:cNvSpPr/>
            <p:nvPr/>
          </p:nvSpPr>
          <p:spPr>
            <a:xfrm>
              <a:off x="3887996" y="806633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4264209-0009-0890-DF5C-DE0B8D7497CC}"/>
                </a:ext>
              </a:extLst>
            </p:cNvPr>
            <p:cNvSpPr/>
            <p:nvPr/>
          </p:nvSpPr>
          <p:spPr>
            <a:xfrm>
              <a:off x="4268822" y="806633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87134BB-A799-5ACC-4A0E-FE220FD83406}"/>
                </a:ext>
              </a:extLst>
            </p:cNvPr>
            <p:cNvSpPr/>
            <p:nvPr/>
          </p:nvSpPr>
          <p:spPr>
            <a:xfrm>
              <a:off x="4887095" y="805845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E44FCBF-74BD-9E72-66AF-2ACBD6C54604}"/>
                </a:ext>
              </a:extLst>
            </p:cNvPr>
            <p:cNvSpPr/>
            <p:nvPr/>
          </p:nvSpPr>
          <p:spPr>
            <a:xfrm>
              <a:off x="5267921" y="805845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A15CDE-8AAC-AC70-3AE7-8041BAA7DBD4}"/>
                </a:ext>
              </a:extLst>
            </p:cNvPr>
            <p:cNvSpPr/>
            <p:nvPr/>
          </p:nvSpPr>
          <p:spPr>
            <a:xfrm>
              <a:off x="5621355" y="805201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51CC341-7A2E-68B9-C8F3-70879DB08CC9}"/>
                </a:ext>
              </a:extLst>
            </p:cNvPr>
            <p:cNvSpPr/>
            <p:nvPr/>
          </p:nvSpPr>
          <p:spPr>
            <a:xfrm>
              <a:off x="6002181" y="805201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554AF9-F302-7DF3-8202-2C5569646AD5}"/>
                </a:ext>
              </a:extLst>
            </p:cNvPr>
            <p:cNvSpPr/>
            <p:nvPr/>
          </p:nvSpPr>
          <p:spPr>
            <a:xfrm>
              <a:off x="6378351" y="805201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0C7AD32-93D2-9B6F-161F-646B72E2C27D}"/>
                </a:ext>
              </a:extLst>
            </p:cNvPr>
            <p:cNvSpPr/>
            <p:nvPr/>
          </p:nvSpPr>
          <p:spPr>
            <a:xfrm>
              <a:off x="6759177" y="805201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EBE3E7F-5F6D-C9E8-1AFD-021EAF29685F}"/>
                </a:ext>
              </a:extLst>
            </p:cNvPr>
            <p:cNvSpPr/>
            <p:nvPr/>
          </p:nvSpPr>
          <p:spPr>
            <a:xfrm>
              <a:off x="7504402" y="803371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D265CA5-41C5-56D4-338D-ED9112D6BAB5}"/>
                </a:ext>
              </a:extLst>
            </p:cNvPr>
            <p:cNvSpPr/>
            <p:nvPr/>
          </p:nvSpPr>
          <p:spPr>
            <a:xfrm>
              <a:off x="7885228" y="803371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7A6B6F6-3397-1D38-5F56-FF2DCAD536BB}"/>
                </a:ext>
              </a:extLst>
            </p:cNvPr>
            <p:cNvSpPr/>
            <p:nvPr/>
          </p:nvSpPr>
          <p:spPr>
            <a:xfrm>
              <a:off x="8238662" y="802727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D54B514-1D75-2D8F-F5E1-C39904285137}"/>
                </a:ext>
              </a:extLst>
            </p:cNvPr>
            <p:cNvSpPr/>
            <p:nvPr/>
          </p:nvSpPr>
          <p:spPr>
            <a:xfrm>
              <a:off x="8619488" y="802727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53312EC-7EF8-5D12-A5F8-DE6E28CC0C66}"/>
                </a:ext>
              </a:extLst>
            </p:cNvPr>
            <p:cNvSpPr/>
            <p:nvPr/>
          </p:nvSpPr>
          <p:spPr>
            <a:xfrm>
              <a:off x="8995658" y="802727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92CCA14-CC35-B551-77AE-CD45729B282F}"/>
                </a:ext>
              </a:extLst>
            </p:cNvPr>
            <p:cNvSpPr/>
            <p:nvPr/>
          </p:nvSpPr>
          <p:spPr>
            <a:xfrm>
              <a:off x="9376484" y="802727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F061483-4B52-5426-4581-A0D59CA6AC01}"/>
                </a:ext>
              </a:extLst>
            </p:cNvPr>
            <p:cNvSpPr/>
            <p:nvPr/>
          </p:nvSpPr>
          <p:spPr>
            <a:xfrm>
              <a:off x="10011504" y="800729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9802342-CFB1-93D5-8B89-4A8D1FC87746}"/>
                </a:ext>
              </a:extLst>
            </p:cNvPr>
            <p:cNvSpPr/>
            <p:nvPr/>
          </p:nvSpPr>
          <p:spPr>
            <a:xfrm>
              <a:off x="10392330" y="800729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D0E03CB-5D86-F23D-6575-DC6732A32E0B}"/>
                </a:ext>
              </a:extLst>
            </p:cNvPr>
            <p:cNvSpPr/>
            <p:nvPr/>
          </p:nvSpPr>
          <p:spPr>
            <a:xfrm>
              <a:off x="10745764" y="800085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CAE64B1-EC4F-025C-C4AD-75B032F14395}"/>
                </a:ext>
              </a:extLst>
            </p:cNvPr>
            <p:cNvSpPr/>
            <p:nvPr/>
          </p:nvSpPr>
          <p:spPr>
            <a:xfrm>
              <a:off x="11126590" y="800085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8AA8B43-6627-BC0E-88E8-7695F66551F0}"/>
                </a:ext>
              </a:extLst>
            </p:cNvPr>
            <p:cNvSpPr/>
            <p:nvPr/>
          </p:nvSpPr>
          <p:spPr>
            <a:xfrm>
              <a:off x="11502760" y="800085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5F6987D-2645-C6BA-4E85-A4D620EB415F}"/>
                </a:ext>
              </a:extLst>
            </p:cNvPr>
            <p:cNvSpPr/>
            <p:nvPr/>
          </p:nvSpPr>
          <p:spPr>
            <a:xfrm>
              <a:off x="11883586" y="800085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A591F20-7ECE-8E24-DE1F-2285946B3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6740" y="6959278"/>
              <a:ext cx="2068104" cy="105857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CD36AD6A-5213-C5D7-4E98-6794AB7D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8656" y="6903879"/>
              <a:ext cx="2068104" cy="1058579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7AFD2096-46E9-5433-BA79-FF21AB39F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6276" y="6930168"/>
              <a:ext cx="2068104" cy="1058579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D177E20F-6A3C-C6F9-224E-808429C36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0584" y="6928771"/>
              <a:ext cx="2068104" cy="1058579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61758B4-FCFD-322C-3919-E9F0A946E89C}"/>
              </a:ext>
            </a:extLst>
          </p:cNvPr>
          <p:cNvCxnSpPr/>
          <p:nvPr/>
        </p:nvCxnSpPr>
        <p:spPr>
          <a:xfrm flipV="1">
            <a:off x="9658651" y="2165880"/>
            <a:ext cx="4428410" cy="28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E38EF25-FB3B-D800-63D7-F71BA10F45E2}"/>
              </a:ext>
            </a:extLst>
          </p:cNvPr>
          <p:cNvSpPr txBox="1"/>
          <p:nvPr/>
        </p:nvSpPr>
        <p:spPr>
          <a:xfrm>
            <a:off x="13001974" y="1543617"/>
            <a:ext cx="237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Lights going round the light box or flashing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EDF4A8-7BF2-5A7B-6304-930976410452}"/>
              </a:ext>
            </a:extLst>
          </p:cNvPr>
          <p:cNvSpPr txBox="1"/>
          <p:nvPr/>
        </p:nvSpPr>
        <p:spPr>
          <a:xfrm>
            <a:off x="-3209841" y="710971"/>
            <a:ext cx="392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Elaborate design 2 of webpage</a:t>
            </a:r>
          </a:p>
        </p:txBody>
      </p:sp>
    </p:spTree>
    <p:extLst>
      <p:ext uri="{BB962C8B-B14F-4D97-AF65-F5344CB8AC3E}">
        <p14:creationId xmlns:p14="http://schemas.microsoft.com/office/powerpoint/2010/main" val="80784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7497DA-8090-EB35-1DDF-F021280F4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79" t="4462" b="26050"/>
          <a:stretch/>
        </p:blipFill>
        <p:spPr>
          <a:xfrm>
            <a:off x="0" y="1"/>
            <a:ext cx="9519385" cy="559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5E86A-F03A-F826-2500-5334CE26A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" b="59719"/>
          <a:stretch/>
        </p:blipFill>
        <p:spPr>
          <a:xfrm>
            <a:off x="2002213" y="-373628"/>
            <a:ext cx="5149358" cy="156225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1C948-C0AA-7711-10F3-10D7902C8636}"/>
              </a:ext>
            </a:extLst>
          </p:cNvPr>
          <p:cNvCxnSpPr/>
          <p:nvPr/>
        </p:nvCxnSpPr>
        <p:spPr>
          <a:xfrm flipV="1">
            <a:off x="5072514" y="1511166"/>
            <a:ext cx="5322770" cy="1732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2F8590-E1E5-3A35-2FFD-62F6687981E9}"/>
              </a:ext>
            </a:extLst>
          </p:cNvPr>
          <p:cNvSpPr txBox="1"/>
          <p:nvPr/>
        </p:nvSpPr>
        <p:spPr>
          <a:xfrm>
            <a:off x="10261896" y="1568064"/>
            <a:ext cx="173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Link to trailer &amp; modal via clicking poster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EDB64-34D2-8B7B-E9AE-2CCE35855D74}"/>
              </a:ext>
            </a:extLst>
          </p:cNvPr>
          <p:cNvSpPr/>
          <p:nvPr/>
        </p:nvSpPr>
        <p:spPr>
          <a:xfrm>
            <a:off x="19365" y="781413"/>
            <a:ext cx="9500020" cy="508616"/>
          </a:xfrm>
          <a:prstGeom prst="rect">
            <a:avLst/>
          </a:prstGeom>
          <a:solidFill>
            <a:schemeClr val="tx1">
              <a:lumMod val="85000"/>
              <a:lumOff val="15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A4CA43-2DC6-9DB4-C13C-318E436BF6CD}"/>
              </a:ext>
            </a:extLst>
          </p:cNvPr>
          <p:cNvSpPr/>
          <p:nvPr/>
        </p:nvSpPr>
        <p:spPr>
          <a:xfrm>
            <a:off x="3829490" y="781413"/>
            <a:ext cx="1494804" cy="47707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983C9EDA-9CB5-ACDF-D376-DB4B41B251CC}"/>
              </a:ext>
            </a:extLst>
          </p:cNvPr>
          <p:cNvSpPr/>
          <p:nvPr/>
        </p:nvSpPr>
        <p:spPr>
          <a:xfrm>
            <a:off x="3564500" y="1692822"/>
            <a:ext cx="264990" cy="2263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CA82F6-4643-48F7-17C2-73D8E02D7A44}"/>
              </a:ext>
            </a:extLst>
          </p:cNvPr>
          <p:cNvSpPr/>
          <p:nvPr/>
        </p:nvSpPr>
        <p:spPr>
          <a:xfrm>
            <a:off x="5887679" y="747829"/>
            <a:ext cx="1996482" cy="5422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film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2F07D-D9A1-E38B-6F3D-0CD5E93E8D60}"/>
              </a:ext>
            </a:extLst>
          </p:cNvPr>
          <p:cNvSpPr txBox="1"/>
          <p:nvPr/>
        </p:nvSpPr>
        <p:spPr>
          <a:xfrm>
            <a:off x="-1164657" y="606392"/>
            <a:ext cx="118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Main.html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00CE31-D879-B52B-E123-D4C3B9F90CA0}"/>
              </a:ext>
            </a:extLst>
          </p:cNvPr>
          <p:cNvCxnSpPr/>
          <p:nvPr/>
        </p:nvCxnSpPr>
        <p:spPr>
          <a:xfrm flipH="1" flipV="1">
            <a:off x="-346509" y="3429000"/>
            <a:ext cx="1790298" cy="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712388-B0CB-9F76-1682-627FA09D1D47}"/>
              </a:ext>
            </a:extLst>
          </p:cNvPr>
          <p:cNvSpPr txBox="1"/>
          <p:nvPr/>
        </p:nvSpPr>
        <p:spPr>
          <a:xfrm>
            <a:off x="-991402" y="3003186"/>
            <a:ext cx="1078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 bar moves to the aside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F25C01-B2F4-7731-0E79-EB09E60A8506}"/>
              </a:ext>
            </a:extLst>
          </p:cNvPr>
          <p:cNvCxnSpPr/>
          <p:nvPr/>
        </p:nvCxnSpPr>
        <p:spPr>
          <a:xfrm>
            <a:off x="8056345" y="3724977"/>
            <a:ext cx="2367815" cy="288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DE7E6B-60B6-CE5D-6E21-EF5E95C4FB34}"/>
              </a:ext>
            </a:extLst>
          </p:cNvPr>
          <p:cNvSpPr txBox="1"/>
          <p:nvPr/>
        </p:nvSpPr>
        <p:spPr>
          <a:xfrm>
            <a:off x="10424160" y="3464851"/>
            <a:ext cx="1299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 content- picture name of film info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CCFB51-7FE1-B41C-70C4-BB2AB5ACBFE7}"/>
              </a:ext>
            </a:extLst>
          </p:cNvPr>
          <p:cNvCxnSpPr/>
          <p:nvPr/>
        </p:nvCxnSpPr>
        <p:spPr>
          <a:xfrm flipV="1">
            <a:off x="7979343" y="606392"/>
            <a:ext cx="209830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737954-7E94-F232-FB0E-E74662084015}"/>
              </a:ext>
            </a:extLst>
          </p:cNvPr>
          <p:cNvSpPr txBox="1"/>
          <p:nvPr/>
        </p:nvSpPr>
        <p:spPr>
          <a:xfrm>
            <a:off x="10082770" y="115503"/>
            <a:ext cx="1573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 bar and buttons to other </a:t>
            </a:r>
            <a:r>
              <a:rPr lang="en-GB" dirty="0" err="1"/>
              <a:t>htmls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678744-EEB9-64ED-DC24-1CB5E8AF603D}"/>
              </a:ext>
            </a:extLst>
          </p:cNvPr>
          <p:cNvCxnSpPr/>
          <p:nvPr/>
        </p:nvCxnSpPr>
        <p:spPr>
          <a:xfrm flipH="1">
            <a:off x="-346509" y="606392"/>
            <a:ext cx="3019124" cy="108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ECCC0C-22F2-B225-6310-BD0306478F5D}"/>
              </a:ext>
            </a:extLst>
          </p:cNvPr>
          <p:cNvSpPr txBox="1"/>
          <p:nvPr/>
        </p:nvSpPr>
        <p:spPr>
          <a:xfrm>
            <a:off x="-1589533" y="1323490"/>
            <a:ext cx="1329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Header containing brand name with art deco styling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BED8A1-CE5D-8955-CD00-9C416F965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58" t="75155" r="8100" b="10142"/>
          <a:stretch/>
        </p:blipFill>
        <p:spPr>
          <a:xfrm>
            <a:off x="10395284" y="1188625"/>
            <a:ext cx="1453415" cy="45811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DAAF8F-CF04-06F7-ACD5-CC7CEB372BD9}"/>
              </a:ext>
            </a:extLst>
          </p:cNvPr>
          <p:cNvCxnSpPr/>
          <p:nvPr/>
        </p:nvCxnSpPr>
        <p:spPr>
          <a:xfrm>
            <a:off x="8730114" y="5350664"/>
            <a:ext cx="621512" cy="589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E802C4-A529-44F1-2C17-C78D3D11A36D}"/>
              </a:ext>
            </a:extLst>
          </p:cNvPr>
          <p:cNvSpPr txBox="1"/>
          <p:nvPr/>
        </p:nvSpPr>
        <p:spPr>
          <a:xfrm>
            <a:off x="8624236" y="5852405"/>
            <a:ext cx="179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Background image cinema? Or just black</a:t>
            </a:r>
          </a:p>
        </p:txBody>
      </p:sp>
    </p:spTree>
    <p:extLst>
      <p:ext uri="{BB962C8B-B14F-4D97-AF65-F5344CB8AC3E}">
        <p14:creationId xmlns:p14="http://schemas.microsoft.com/office/powerpoint/2010/main" val="199156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4C177A-7E46-D7AA-9ABE-AD904B9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94" y="79513"/>
            <a:ext cx="9262443" cy="611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DDF0-8DB6-6AAA-7D43-849685C32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6" t="62320" r="79212" b="9420"/>
          <a:stretch/>
        </p:blipFill>
        <p:spPr>
          <a:xfrm>
            <a:off x="3011556" y="944217"/>
            <a:ext cx="4939747" cy="235552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62015C-A705-2795-E7D3-72BE1DF23925}"/>
              </a:ext>
            </a:extLst>
          </p:cNvPr>
          <p:cNvSpPr/>
          <p:nvPr/>
        </p:nvSpPr>
        <p:spPr>
          <a:xfrm>
            <a:off x="95234" y="189672"/>
            <a:ext cx="1494804" cy="477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This is a modal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2A7289-AD4A-EF6D-D1DC-3BEB44ADB9D0}"/>
              </a:ext>
            </a:extLst>
          </p:cNvPr>
          <p:cNvCxnSpPr/>
          <p:nvPr/>
        </p:nvCxnSpPr>
        <p:spPr>
          <a:xfrm flipH="1" flipV="1">
            <a:off x="1280160" y="548640"/>
            <a:ext cx="1127760" cy="853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0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F9E7D-497B-DC00-F9D2-B06596BE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3" y="52461"/>
            <a:ext cx="12192000" cy="6805539"/>
          </a:xfrm>
          <a:prstGeom prst="rect">
            <a:avLst/>
          </a:prstGeom>
        </p:spPr>
      </p:pic>
      <p:pic>
        <p:nvPicPr>
          <p:cNvPr id="1026" name="Picture 2" descr="white and red plastic packs">
            <a:extLst>
              <a:ext uri="{FF2B5EF4-FFF2-40B4-BE49-F238E27FC236}">
                <a16:creationId xmlns:a16="http://schemas.microsoft.com/office/drawing/2014/main" id="{4492A72D-435D-51DB-135D-F222FCC9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7" y="1867962"/>
            <a:ext cx="12191999" cy="81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039A-3C7F-F3AB-05C1-475D189BD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308" y="1155768"/>
            <a:ext cx="7589438" cy="505962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29E915-C06F-ABE0-E22A-02F5FBD2D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678232"/>
              </p:ext>
            </p:extLst>
          </p:nvPr>
        </p:nvGraphicFramePr>
        <p:xfrm>
          <a:off x="2548173" y="1906604"/>
          <a:ext cx="7122160" cy="25399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61080">
                  <a:extLst>
                    <a:ext uri="{9D8B030D-6E8A-4147-A177-3AD203B41FA5}">
                      <a16:colId xmlns:a16="http://schemas.microsoft.com/office/drawing/2014/main" val="4196155337"/>
                    </a:ext>
                  </a:extLst>
                </a:gridCol>
                <a:gridCol w="3561080">
                  <a:extLst>
                    <a:ext uri="{9D8B030D-6E8A-4147-A177-3AD203B41FA5}">
                      <a16:colId xmlns:a16="http://schemas.microsoft.com/office/drawing/2014/main" val="659712012"/>
                    </a:ext>
                  </a:extLst>
                </a:gridCol>
              </a:tblGrid>
              <a:tr h="438435">
                <a:tc>
                  <a:txBody>
                    <a:bodyPr/>
                    <a:lstStyle/>
                    <a:p>
                      <a:r>
                        <a:rPr lang="en-GB" dirty="0">
                          <a:latin typeface="Broadway" panose="04040905080B02020502" pitchFamily="82" charset="0"/>
                        </a:rPr>
                        <a:t>poster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roadway" panose="04040905080B02020502" pitchFamily="82" charset="0"/>
                        </a:rPr>
                        <a:t>Name of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328155"/>
                  </a:ext>
                </a:extLst>
              </a:tr>
              <a:tr h="52539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30687"/>
                  </a:ext>
                </a:extLst>
              </a:tr>
              <a:tr h="52539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3140"/>
                  </a:ext>
                </a:extLst>
              </a:tr>
              <a:tr h="52539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89619"/>
                  </a:ext>
                </a:extLst>
              </a:tr>
              <a:tr h="52539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108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0D99BC-0166-76C7-B7FF-FEFDE27AF3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64" t="41037" r="50000" b="21926"/>
          <a:stretch/>
        </p:blipFill>
        <p:spPr>
          <a:xfrm>
            <a:off x="677512" y="1888798"/>
            <a:ext cx="1727200" cy="2540000"/>
          </a:xfrm>
          <a:prstGeom prst="rect">
            <a:avLst/>
          </a:prstGeom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74D6BE85-5377-C941-A12D-F2601D318750}"/>
              </a:ext>
            </a:extLst>
          </p:cNvPr>
          <p:cNvSpPr/>
          <p:nvPr/>
        </p:nvSpPr>
        <p:spPr>
          <a:xfrm>
            <a:off x="9089456" y="2479760"/>
            <a:ext cx="346509" cy="31763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BF73FB2-A1F0-6865-E388-9ADB94407539}"/>
              </a:ext>
            </a:extLst>
          </p:cNvPr>
          <p:cNvSpPr/>
          <p:nvPr/>
        </p:nvSpPr>
        <p:spPr>
          <a:xfrm>
            <a:off x="9089456" y="1951416"/>
            <a:ext cx="346509" cy="31763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2F49D2-B279-9970-17DF-82CB179CF0EB}"/>
              </a:ext>
            </a:extLst>
          </p:cNvPr>
          <p:cNvGrpSpPr/>
          <p:nvPr/>
        </p:nvGrpSpPr>
        <p:grpSpPr>
          <a:xfrm>
            <a:off x="0" y="8538"/>
            <a:ext cx="12192000" cy="2101695"/>
            <a:chOff x="0" y="-42373"/>
            <a:chExt cx="12192000" cy="21016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60A682-3E95-D550-F0D1-D92F3CC45961}"/>
                </a:ext>
              </a:extLst>
            </p:cNvPr>
            <p:cNvSpPr/>
            <p:nvPr/>
          </p:nvSpPr>
          <p:spPr>
            <a:xfrm>
              <a:off x="251791" y="212036"/>
              <a:ext cx="11661913" cy="1550504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B699A1-6B52-E26A-A70F-8C52210C1AB6}"/>
                </a:ext>
              </a:extLst>
            </p:cNvPr>
            <p:cNvCxnSpPr/>
            <p:nvPr/>
          </p:nvCxnSpPr>
          <p:spPr>
            <a:xfrm>
              <a:off x="11655288" y="0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712D00-1C06-9101-78FD-964387D3D8D9}"/>
                </a:ext>
              </a:extLst>
            </p:cNvPr>
            <p:cNvCxnSpPr/>
            <p:nvPr/>
          </p:nvCxnSpPr>
          <p:spPr>
            <a:xfrm>
              <a:off x="563217" y="-42373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2746F7-C4E6-7991-5949-529829A324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02800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4CE558-8B03-74F3-6250-3E2868C6E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540783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BF4B656-174D-11F3-3909-23F270392ABD}"/>
              </a:ext>
            </a:extLst>
          </p:cNvPr>
          <p:cNvSpPr/>
          <p:nvPr/>
        </p:nvSpPr>
        <p:spPr>
          <a:xfrm>
            <a:off x="3683542" y="488401"/>
            <a:ext cx="4719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Picturesque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BD533-BEBD-FC82-7974-ACBAA0FAF37F}"/>
              </a:ext>
            </a:extLst>
          </p:cNvPr>
          <p:cNvSpPr/>
          <p:nvPr/>
        </p:nvSpPr>
        <p:spPr>
          <a:xfrm>
            <a:off x="-13255" y="5969835"/>
            <a:ext cx="12192001" cy="4646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97E81A-3537-F54B-7B9C-8772D1FCEA46}"/>
              </a:ext>
            </a:extLst>
          </p:cNvPr>
          <p:cNvSpPr/>
          <p:nvPr/>
        </p:nvSpPr>
        <p:spPr>
          <a:xfrm>
            <a:off x="251791" y="5960241"/>
            <a:ext cx="186375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film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212C39-FDB3-8099-E6E5-394D46F31D0C}"/>
              </a:ext>
            </a:extLst>
          </p:cNvPr>
          <p:cNvSpPr/>
          <p:nvPr/>
        </p:nvSpPr>
        <p:spPr>
          <a:xfrm>
            <a:off x="9089456" y="5986730"/>
            <a:ext cx="151906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</p:spTree>
    <p:extLst>
      <p:ext uri="{BB962C8B-B14F-4D97-AF65-F5344CB8AC3E}">
        <p14:creationId xmlns:p14="http://schemas.microsoft.com/office/powerpoint/2010/main" val="351774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D7EDED-6D3A-A527-3BC2-F155D02AA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7" t="14134" r="9957" b="11201"/>
          <a:stretch/>
        </p:blipFill>
        <p:spPr>
          <a:xfrm>
            <a:off x="0" y="26908"/>
            <a:ext cx="4775200" cy="28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00E63-47BA-C225-5723-EFD659A7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14" y="11716"/>
            <a:ext cx="4554107" cy="2560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65D8B-9FF6-86CB-1A5A-FDBCF2C08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970" y="2776132"/>
            <a:ext cx="3627434" cy="2420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028A5-E2FC-7F5B-4FF9-CBA6AE50AA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" t="30812" r="1333" b="9416"/>
          <a:stretch/>
        </p:blipFill>
        <p:spPr>
          <a:xfrm>
            <a:off x="8859520" y="0"/>
            <a:ext cx="3444554" cy="2086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EA71-E11A-B2C7-C5CE-A97E9ABD6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96" y="4778486"/>
            <a:ext cx="3121789" cy="2079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AFE60-97F6-2203-9680-4CC662838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66"/>
          <a:stretch/>
        </p:blipFill>
        <p:spPr>
          <a:xfrm>
            <a:off x="3561970" y="2517908"/>
            <a:ext cx="4312667" cy="2342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33C70-40A4-0EF9-F25C-695E9EFE2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989" y="4476803"/>
            <a:ext cx="4302795" cy="2420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BC0B8-AD8E-0A4C-80AA-34367019C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6625" y="1618902"/>
            <a:ext cx="4419159" cy="3312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13DC5-6A57-86E2-7380-6242EDBA2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9885" y="4671892"/>
            <a:ext cx="3560373" cy="2225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7294C-86A8-90AA-C809-A9941F90DF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5970" y="4270772"/>
            <a:ext cx="4551680" cy="2560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C72B96-E9E7-B8F3-C3B2-00546EAA9298}"/>
              </a:ext>
            </a:extLst>
          </p:cNvPr>
          <p:cNvSpPr txBox="1"/>
          <p:nvPr/>
        </p:nvSpPr>
        <p:spPr>
          <a:xfrm>
            <a:off x="132521" y="-52451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Inspiration:</a:t>
            </a:r>
          </a:p>
        </p:txBody>
      </p:sp>
    </p:spTree>
    <p:extLst>
      <p:ext uri="{BB962C8B-B14F-4D97-AF65-F5344CB8AC3E}">
        <p14:creationId xmlns:p14="http://schemas.microsoft.com/office/powerpoint/2010/main" val="271685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175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Broadway</vt:lpstr>
      <vt:lpstr>Calibri</vt:lpstr>
      <vt:lpstr>Calibri Light</vt:lpstr>
      <vt:lpstr>Haettenschweiler</vt:lpstr>
      <vt:lpstr>Imprint MT Shadow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Smith</dc:creator>
  <cp:lastModifiedBy>Robyn Smith</cp:lastModifiedBy>
  <cp:revision>3</cp:revision>
  <dcterms:created xsi:type="dcterms:W3CDTF">2023-05-15T22:18:26Z</dcterms:created>
  <dcterms:modified xsi:type="dcterms:W3CDTF">2023-05-16T21:25:07Z</dcterms:modified>
</cp:coreProperties>
</file>